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1"/>
  </p:notesMasterIdLst>
  <p:sldIdLst>
    <p:sldId id="256" r:id="rId2"/>
    <p:sldId id="266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9" r:id="rId12"/>
    <p:sldId id="280" r:id="rId13"/>
    <p:sldId id="281" r:id="rId14"/>
    <p:sldId id="282" r:id="rId15"/>
    <p:sldId id="284" r:id="rId16"/>
    <p:sldId id="285" r:id="rId17"/>
    <p:sldId id="287" r:id="rId18"/>
    <p:sldId id="28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B1316-56FD-754F-AFAA-5C9F08F28477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EEE1-DDBD-3840-A356-A46C5039E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28F9-0B3B-F54E-93D8-56ED528842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28F9-0B3B-F54E-93D8-56ED528842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28F9-0B3B-F54E-93D8-56ED528842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28F9-0B3B-F54E-93D8-56ED528842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sample template was designed by Katharine Hayhoe, Texas Tech University. </a:t>
            </a:r>
            <a:r>
              <a:rPr lang="en-US" dirty="0" err="1" smtClean="0"/>
              <a:t>k</a:t>
            </a:r>
            <a:r>
              <a:rPr lang="en-US" smtClean="0"/>
              <a:t>atharine.hayhoe</a:t>
            </a:r>
            <a:r>
              <a:rPr lang="en-US" err="1" smtClean="0"/>
              <a:t>@</a:t>
            </a:r>
            <a:r>
              <a:rPr lang="en-US" smtClean="0"/>
              <a:t>ttu.edu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31B7D-2AE0-6B4B-B185-7F22B141B2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31B7D-2AE0-6B4B-B185-7F22B141B2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31B7D-2AE0-6B4B-B185-7F22B141B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57208B9-B8CB-3E4D-AA46-2A1F12C9F214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8E7B-8C49-D34A-A4DD-F1C7B2BF0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57208B9-B8CB-3E4D-AA46-2A1F12C9F214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57208B9-B8CB-3E4D-AA46-2A1F12C9F214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57208B9-B8CB-3E4D-AA46-2A1F12C9F214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9874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676400"/>
            <a:ext cx="4016375" cy="35750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900" y="1676400"/>
            <a:ext cx="4017963" cy="17113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0900" y="3540125"/>
            <a:ext cx="4017963" cy="17113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0975" y="6424613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B58E7B-8C49-D34A-A4DD-F1C7B2BF0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6400"/>
            <a:ext cx="7772400" cy="5715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208B9-B8CB-3E4D-AA46-2A1F12C9F214}" type="datetimeFigureOut">
              <a:rPr lang="en-US" smtClean="0"/>
              <a:t>3/5/17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B58E7B-8C49-D34A-A4DD-F1C7B2BF0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40940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5860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5860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7989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79893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44060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44060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44060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44060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9070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9070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E57208B9-B8CB-3E4D-AA46-2A1F12C9F214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90702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9070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8224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82245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82245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34" y="188640"/>
            <a:ext cx="8640960" cy="64807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8382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8224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ABC4F75-F9CA-704E-979F-B208324BA20D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992C-34CA-CC49-BD1F-930DEB5AA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3342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65910"/>
            <a:ext cx="7810500" cy="490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B58E7B-8C49-D34A-A4DD-F1C7B2BF09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15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" charset="2"/>
        <a:buChar char="Ø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1729"/>
            <a:ext cx="8915400" cy="1454670"/>
          </a:xfrm>
        </p:spPr>
        <p:txBody>
          <a:bodyPr anchor="ctr">
            <a:noAutofit/>
          </a:bodyPr>
          <a:lstStyle/>
          <a:p>
            <a:r>
              <a:rPr lang="en-US" sz="5800" dirty="0" smtClean="0"/>
              <a:t>Climate Exercise – Day 2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914400" y="5619311"/>
            <a:ext cx="8001000" cy="7772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KATHARINE HAYHOE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903"/>
          <a:stretch/>
        </p:blipFill>
        <p:spPr>
          <a:xfrm>
            <a:off x="0" y="313772"/>
            <a:ext cx="8915400" cy="36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5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PANOPLY -&gt; MAPS </a:t>
            </a:r>
            <a:endParaRPr lang="en-US" dirty="0"/>
          </a:p>
        </p:txBody>
      </p:sp>
      <p:pic>
        <p:nvPicPr>
          <p:cNvPr id="6" name="Picture 5" descr="monsoon.preci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2111" r="11784" b="3077"/>
          <a:stretch/>
        </p:blipFill>
        <p:spPr>
          <a:xfrm>
            <a:off x="1026884" y="1273830"/>
            <a:ext cx="6620702" cy="53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1365910"/>
            <a:ext cx="8355744" cy="49004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STEPS FOUR and FIVE: Plot the weather station projections using Excel, and plot the gridded data using a program called Panoply.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/>
              <a:t>STEP SEVEN: Calculate one or two more variables that are relevant to your city or region.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9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774700"/>
            <a:ext cx="78105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care about </a:t>
            </a:r>
          </a:p>
          <a:p>
            <a:pPr algn="ctr"/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changing climate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 smtClean="0"/>
              <a:t> BECAUSE IT </a:t>
            </a:r>
            <a:r>
              <a:rPr lang="en-US" sz="4800" b="1" dirty="0" smtClean="0">
                <a:solidFill>
                  <a:srgbClr val="800000"/>
                </a:solidFill>
              </a:rPr>
              <a:t>EXACERBATES</a:t>
            </a:r>
            <a:r>
              <a:rPr lang="en-US" sz="4800" b="1" dirty="0" smtClean="0"/>
              <a:t> MANY OF THE RISKS WE ALREADY FACE TODAY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759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vulnerable to drought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518" r="1" b="2907"/>
          <a:stretch/>
        </p:blipFill>
        <p:spPr>
          <a:xfrm>
            <a:off x="251520" y="1268760"/>
            <a:ext cx="8568952" cy="53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water shortages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927"/>
          <a:stretch/>
        </p:blipFill>
        <p:spPr>
          <a:xfrm>
            <a:off x="323528" y="1268760"/>
            <a:ext cx="8496944" cy="53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5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5 at 6.36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1"/>
          <a:stretch/>
        </p:blipFill>
        <p:spPr>
          <a:xfrm>
            <a:off x="0" y="1247177"/>
            <a:ext cx="9144000" cy="51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3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1365910"/>
            <a:ext cx="8355744" cy="49004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STEPS FOUR and FIVE: Plot the weather station projections using Excel, and plot the gridded data using a program called Panoply.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rgbClr val="7F7F7F"/>
                </a:solidFill>
              </a:rPr>
              <a:t>STEP SEVEN: Calculate one or two more variables that are relevant to your city or region.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STEP EIGHT: Turn your plots into a </a:t>
            </a:r>
            <a:r>
              <a:rPr lang="en-US" sz="2800" dirty="0" err="1">
                <a:solidFill>
                  <a:schemeClr val="tx1"/>
                </a:solidFill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</a:rPr>
              <a:t>owerpoint</a:t>
            </a:r>
            <a:r>
              <a:rPr lang="en-US" sz="2800" dirty="0" smtClean="0">
                <a:solidFill>
                  <a:schemeClr val="tx1"/>
                </a:solidFill>
              </a:rPr>
              <a:t> presentation!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9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92028"/>
            <a:ext cx="8915400" cy="2026496"/>
          </a:xfrm>
        </p:spPr>
        <p:txBody>
          <a:bodyPr lIns="1005840">
            <a:noAutofit/>
          </a:bodyPr>
          <a:lstStyle/>
          <a:p>
            <a:r>
              <a:rPr lang="en-US" sz="5400" dirty="0" smtClean="0"/>
              <a:t>Climate Projections for [insert your city or region]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618524"/>
            <a:ext cx="8001000" cy="12394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[YOUR NAME]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[Your Organization or Institution]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980" y="1230224"/>
            <a:ext cx="6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A PHOTO OR A PICTURE OF YOUR CITY OR REGION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0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1 at 2.43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/>
          <a:stretch/>
        </p:blipFill>
        <p:spPr>
          <a:xfrm>
            <a:off x="189778" y="265294"/>
            <a:ext cx="8700222" cy="633871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705492" y="1481673"/>
            <a:ext cx="548718" cy="204002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556" y="3203221"/>
            <a:ext cx="87252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Plan for the curve in the road</a:t>
            </a:r>
          </a:p>
          <a:p>
            <a:pPr algn="ctr"/>
            <a:r>
              <a:rPr lang="en-US" sz="6600" b="1" dirty="0" smtClean="0"/>
              <a:t>to ensure a safe future for all of us.</a:t>
            </a:r>
            <a:endParaRPr lang="en-US" sz="6600" b="1" dirty="0"/>
          </a:p>
        </p:txBody>
      </p:sp>
      <p:pic>
        <p:nvPicPr>
          <p:cNvPr id="2" name="Picture 1" descr="Screen Shot 2016-02-24 at 2.00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/>
          <a:stretch/>
        </p:blipFill>
        <p:spPr>
          <a:xfrm>
            <a:off x="197556" y="293700"/>
            <a:ext cx="8725269" cy="30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1365910"/>
            <a:ext cx="8355744" cy="4900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ONE: Opened </a:t>
            </a:r>
            <a:r>
              <a:rPr lang="en-US" sz="2800" dirty="0"/>
              <a:t>the statistical programming package R on your computer. </a:t>
            </a:r>
            <a:r>
              <a:rPr lang="en-US" sz="2800" dirty="0" smtClean="0"/>
              <a:t>Follow the instructions so the program knows where to find the directories it will need. </a:t>
            </a:r>
          </a:p>
          <a:p>
            <a:r>
              <a:rPr lang="en-US" sz="2800" dirty="0" smtClean="0"/>
              <a:t>STEPS TWO and THREE: Calculated climate indicators using two types of data: (1) weather station data for one of 64 different stations around India, and (2) gridded data covering all of India.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70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6" y="1365910"/>
            <a:ext cx="8355744" cy="4900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STEPS FOUR and FIVE: Plot the weather station projections using Excel, and plot the gridded data using a program called Panoply.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SAMPLE.PLOTS -&gt; 3 TYPES OF EXCEL PLOTS</a:t>
            </a:r>
            <a:endParaRPr lang="en-US" dirty="0"/>
          </a:p>
        </p:txBody>
      </p:sp>
      <p:pic>
        <p:nvPicPr>
          <p:cNvPr id="5" name="Picture 4" descr="Screen Shot 2017-03-05 at 6.4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078"/>
            <a:ext cx="9144000" cy="306411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066863" y="4234048"/>
            <a:ext cx="1432234" cy="187788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003216" y="4234048"/>
            <a:ext cx="1432234" cy="1877886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9677" y="4012462"/>
            <a:ext cx="1959187" cy="410726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SAMPLE.PLOTS -&gt; 3 TYPES OF EXCEL PLOTS</a:t>
            </a:r>
            <a:endParaRPr lang="en-US" dirty="0"/>
          </a:p>
        </p:txBody>
      </p:sp>
      <p:pic>
        <p:nvPicPr>
          <p:cNvPr id="5" name="Picture 4" descr="Screen Shot 2017-03-05 at 6.4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078"/>
            <a:ext cx="9144000" cy="306411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2351024" y="4234048"/>
            <a:ext cx="1432234" cy="187788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287377" y="4234048"/>
            <a:ext cx="1432234" cy="187788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7377" y="4028685"/>
            <a:ext cx="3252533" cy="410726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341145" y="4234048"/>
            <a:ext cx="1432234" cy="187788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SAMPLE.PLOTS -&gt; 3 TYPES OF EXCEL PLOTS</a:t>
            </a:r>
            <a:endParaRPr lang="en-US" dirty="0"/>
          </a:p>
        </p:txBody>
      </p:sp>
      <p:pic>
        <p:nvPicPr>
          <p:cNvPr id="4" name="Picture 3" descr="Screen Shot 2017-03-05 at 6.5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8" y="1271646"/>
            <a:ext cx="7779325" cy="52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SAMPLE.PLOTS -&gt; 3 TYPES OF EXCEL PLOTS</a:t>
            </a:r>
            <a:endParaRPr lang="en-US" dirty="0"/>
          </a:p>
        </p:txBody>
      </p:sp>
      <p:pic>
        <p:nvPicPr>
          <p:cNvPr id="3" name="Picture 2" descr="Screen Shot 2017-03-05 at 6.5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2" y="1355929"/>
            <a:ext cx="7850261" cy="51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SAMPLE.PLOTS -&gt; 3 TYPES OF EXCEL PLOTS</a:t>
            </a:r>
            <a:endParaRPr lang="en-US" dirty="0"/>
          </a:p>
        </p:txBody>
      </p:sp>
      <p:pic>
        <p:nvPicPr>
          <p:cNvPr id="3" name="Picture 2" descr="Screen Shot 2017-03-05 at 6.5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1265054"/>
            <a:ext cx="7981510" cy="53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PANOPLY -&gt; MAPS</a:t>
            </a:r>
            <a:endParaRPr lang="en-US" dirty="0"/>
          </a:p>
        </p:txBody>
      </p:sp>
      <p:pic>
        <p:nvPicPr>
          <p:cNvPr id="4" name="Picture 3" descr="Screen Shot 2017-03-05 at 6.5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6" y="1310400"/>
            <a:ext cx="8035557" cy="52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7104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.Projections.Master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Climate.Projections.Master.thmx</Template>
  <TotalTime>105</TotalTime>
  <Words>352</Words>
  <Application>Microsoft Macintosh PowerPoint</Application>
  <PresentationFormat>On-screen Show (4:3)</PresentationFormat>
  <Paragraphs>42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Climate.Projections.Master</vt:lpstr>
      <vt:lpstr>Climate Exercise – Day 2</vt:lpstr>
      <vt:lpstr>YESTERDAY …</vt:lpstr>
      <vt:lpstr>TODAY …</vt:lpstr>
      <vt:lpstr>SAMPLE.PLOTS -&gt; 3 TYPES OF EXCEL PLOTS</vt:lpstr>
      <vt:lpstr>SAMPLE.PLOTS -&gt; 3 TYPES OF EXCEL PLOTS</vt:lpstr>
      <vt:lpstr>SAMPLE.PLOTS -&gt; 3 TYPES OF EXCEL PLOTS</vt:lpstr>
      <vt:lpstr>SAMPLE.PLOTS -&gt; 3 TYPES OF EXCEL PLOTS</vt:lpstr>
      <vt:lpstr>SAMPLE.PLOTS -&gt; 3 TYPES OF EXCEL PLOTS</vt:lpstr>
      <vt:lpstr>PANOPLY -&gt; MAPS</vt:lpstr>
      <vt:lpstr>PANOPLY -&gt; MAPS </vt:lpstr>
      <vt:lpstr>TODAY …</vt:lpstr>
      <vt:lpstr>PowerPoint Presentation</vt:lpstr>
      <vt:lpstr>We’re vulnerable to drought</vt:lpstr>
      <vt:lpstr>… and water shortages</vt:lpstr>
      <vt:lpstr>… and flooding</vt:lpstr>
      <vt:lpstr>TODAY …</vt:lpstr>
      <vt:lpstr>Climate Projections for [insert your city or region]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climate exercise</dc:title>
  <dc:creator>Katharine Hayhoe</dc:creator>
  <cp:lastModifiedBy>Katharine Hayhoe</cp:lastModifiedBy>
  <cp:revision>20</cp:revision>
  <dcterms:created xsi:type="dcterms:W3CDTF">2017-03-05T23:37:52Z</dcterms:created>
  <dcterms:modified xsi:type="dcterms:W3CDTF">2017-03-06T02:38:25Z</dcterms:modified>
</cp:coreProperties>
</file>