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60375"/>
            <a:ext cx="8204200" cy="9874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2125" y="1676400"/>
            <a:ext cx="4016375" cy="357505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676400"/>
            <a:ext cx="4017963" cy="17113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3540125"/>
            <a:ext cx="4017963" cy="17113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80975" y="6424613"/>
            <a:ext cx="609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94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95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6400"/>
            <a:ext cx="7772400" cy="5715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68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40940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15860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15860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879893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879893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6440600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6440600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6440600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6440600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90702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907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CA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907020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90702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682245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6822454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6822454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9134" y="188640"/>
            <a:ext cx="8640960" cy="64807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6">
                <a:lumMod val="50000"/>
              </a:schemeClr>
            </a:solidFill>
          </a:ln>
          <a:effectLst>
            <a:glow rad="101600">
              <a:schemeClr val="tx1">
                <a:lumMod val="65000"/>
                <a:lumOff val="35000"/>
                <a:alpha val="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6864" cy="83820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68224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/>
          <a:lstStyle/>
          <a:p>
            <a:fld id="{9B579133-2CC9-B14C-8EAE-D3D79440CAFF}" type="datetimeFigureOut">
              <a:rPr lang="en-US" smtClean="0"/>
              <a:t>3/5/17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33420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365910"/>
            <a:ext cx="7810500" cy="4900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187A4F-8AB0-2C47-A3AD-16675B3B17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150000"/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" charset="2"/>
        <a:buChar char="Ø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2 - DISCUSSION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2675" y="1257830"/>
            <a:ext cx="8711137" cy="4900420"/>
          </a:xfrm>
        </p:spPr>
        <p:txBody>
          <a:bodyPr>
            <a:noAutofit/>
          </a:bodyPr>
          <a:lstStyle/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What was the most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useful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dirty="0"/>
              <a:t>or </a:t>
            </a:r>
            <a:r>
              <a:rPr lang="en-US" sz="2600" b="1" dirty="0" smtClean="0">
                <a:solidFill>
                  <a:srgbClr val="7A9610"/>
                </a:solidFill>
              </a:rPr>
              <a:t>helpful </a:t>
            </a:r>
            <a:r>
              <a:rPr lang="en-US" sz="2600" dirty="0" smtClean="0"/>
              <a:t>part of this exercise for you?</a:t>
            </a:r>
          </a:p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What was the most </a:t>
            </a:r>
            <a:r>
              <a:rPr lang="en-US" sz="2600" b="1" dirty="0" smtClean="0">
                <a:solidFill>
                  <a:srgbClr val="7A9610"/>
                </a:solidFill>
              </a:rPr>
              <a:t>difficult</a:t>
            </a:r>
            <a:r>
              <a:rPr lang="en-US" sz="2600" dirty="0" smtClean="0">
                <a:solidFill>
                  <a:srgbClr val="7A9610"/>
                </a:solidFill>
              </a:rPr>
              <a:t> </a:t>
            </a:r>
            <a:r>
              <a:rPr lang="en-US" sz="2600" dirty="0" smtClean="0"/>
              <a:t>or </a:t>
            </a:r>
            <a:r>
              <a:rPr lang="en-US" sz="2600" b="1" dirty="0" smtClean="0">
                <a:solidFill>
                  <a:srgbClr val="7A9610"/>
                </a:solidFill>
              </a:rPr>
              <a:t>challenging</a:t>
            </a:r>
            <a:r>
              <a:rPr lang="en-US" sz="2600" dirty="0" smtClean="0">
                <a:solidFill>
                  <a:srgbClr val="7A9610"/>
                </a:solidFill>
              </a:rPr>
              <a:t> </a:t>
            </a:r>
            <a:r>
              <a:rPr lang="en-US" sz="2600" dirty="0" smtClean="0"/>
              <a:t>part of the exercise for you</a:t>
            </a:r>
            <a:r>
              <a:rPr lang="en-US" sz="2600" dirty="0" smtClean="0"/>
              <a:t>?</a:t>
            </a:r>
          </a:p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What </a:t>
            </a:r>
            <a:r>
              <a:rPr lang="en-US" sz="2600" b="1" dirty="0" smtClean="0">
                <a:solidFill>
                  <a:srgbClr val="7A9610"/>
                </a:solidFill>
              </a:rPr>
              <a:t>surprised</a:t>
            </a:r>
            <a:r>
              <a:rPr lang="en-US" sz="2600" dirty="0" smtClean="0">
                <a:solidFill>
                  <a:srgbClr val="7A9610"/>
                </a:solidFill>
              </a:rPr>
              <a:t> </a:t>
            </a:r>
            <a:r>
              <a:rPr lang="en-US" sz="2600" dirty="0" smtClean="0"/>
              <a:t>you the most about working with the climate data?</a:t>
            </a:r>
            <a:endParaRPr lang="en-US" sz="2600" dirty="0" smtClean="0"/>
          </a:p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What is the most important thing that you </a:t>
            </a:r>
            <a:r>
              <a:rPr lang="en-US" sz="2600" b="1" dirty="0" smtClean="0">
                <a:solidFill>
                  <a:srgbClr val="7A9610"/>
                </a:solidFill>
              </a:rPr>
              <a:t>learned</a:t>
            </a:r>
            <a:r>
              <a:rPr lang="en-US" sz="2600" dirty="0" smtClean="0">
                <a:solidFill>
                  <a:srgbClr val="7A9610"/>
                </a:solidFill>
              </a:rPr>
              <a:t> </a:t>
            </a:r>
            <a:r>
              <a:rPr lang="en-US" sz="2600" dirty="0" smtClean="0"/>
              <a:t>or that you will </a:t>
            </a:r>
            <a:r>
              <a:rPr lang="en-US" sz="2600" b="1" dirty="0" smtClean="0">
                <a:solidFill>
                  <a:srgbClr val="7A9610"/>
                </a:solidFill>
              </a:rPr>
              <a:t>take away </a:t>
            </a:r>
            <a:r>
              <a:rPr lang="en-US" sz="2600" dirty="0" smtClean="0"/>
              <a:t>from this exercise?</a:t>
            </a:r>
          </a:p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In the future, will you be using the plots you made and/or your the ability </a:t>
            </a:r>
            <a:r>
              <a:rPr lang="en-US" sz="2600" b="1" dirty="0" smtClean="0">
                <a:solidFill>
                  <a:srgbClr val="7A9610"/>
                </a:solidFill>
              </a:rPr>
              <a:t>to do more analyses</a:t>
            </a:r>
            <a:r>
              <a:rPr lang="en-US" sz="2600" dirty="0" smtClean="0"/>
              <a:t>? Why or why not?</a:t>
            </a:r>
          </a:p>
          <a:p>
            <a:pPr marL="457200" indent="-4572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US" sz="2600" dirty="0" smtClean="0"/>
              <a:t>If you could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add to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600" dirty="0" smtClean="0"/>
              <a:t>or </a:t>
            </a:r>
            <a:r>
              <a:rPr lang="en-US" sz="2600" b="1" dirty="0" smtClean="0">
                <a:solidFill>
                  <a:srgbClr val="7A9610"/>
                </a:solidFill>
              </a:rPr>
              <a:t>change</a:t>
            </a:r>
            <a:r>
              <a:rPr lang="en-US" sz="2600" dirty="0" smtClean="0">
                <a:solidFill>
                  <a:srgbClr val="7A9610"/>
                </a:solidFill>
              </a:rPr>
              <a:t> </a:t>
            </a:r>
            <a:r>
              <a:rPr lang="en-US" sz="2600" dirty="0" smtClean="0"/>
              <a:t>one thing to improve the usefulness of this exercise, what would it be?</a:t>
            </a:r>
          </a:p>
        </p:txBody>
      </p:sp>
    </p:spTree>
    <p:extLst>
      <p:ext uri="{BB962C8B-B14F-4D97-AF65-F5344CB8AC3E}">
        <p14:creationId xmlns:p14="http://schemas.microsoft.com/office/powerpoint/2010/main" val="527830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</TotalTime>
  <Words>114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DAY 2 - DISCUSSION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Katharine Hayhoe</dc:creator>
  <cp:lastModifiedBy>Katharine Hayhoe</cp:lastModifiedBy>
  <cp:revision>5</cp:revision>
  <dcterms:created xsi:type="dcterms:W3CDTF">2017-03-06T03:17:32Z</dcterms:created>
  <dcterms:modified xsi:type="dcterms:W3CDTF">2017-03-06T03:42:19Z</dcterms:modified>
</cp:coreProperties>
</file>