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7" r:id="rId2"/>
    <p:sldId id="259" r:id="rId3"/>
    <p:sldId id="263" r:id="rId4"/>
    <p:sldId id="264" r:id="rId5"/>
    <p:sldId id="258" r:id="rId6"/>
    <p:sldId id="260" r:id="rId7"/>
    <p:sldId id="261"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6" d="100"/>
          <a:sy n="66" d="100"/>
        </p:scale>
        <p:origin x="-115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6592A7-1568-2940-82F0-FBB6EFF3F17B}" type="datetimeFigureOut">
              <a:rPr lang="en-US" smtClean="0"/>
              <a:t>3/7/17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49FE8E-0619-0143-B9D3-D114E53C5899}" type="slidenum">
              <a:rPr lang="en-US" smtClean="0"/>
              <a:t>‹#›</a:t>
            </a:fld>
            <a:endParaRPr lang="en-US"/>
          </a:p>
        </p:txBody>
      </p:sp>
    </p:spTree>
    <p:extLst>
      <p:ext uri="{BB962C8B-B14F-4D97-AF65-F5344CB8AC3E}">
        <p14:creationId xmlns:p14="http://schemas.microsoft.com/office/powerpoint/2010/main" val="4503049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sent Anne the instruction</a:t>
            </a:r>
            <a:r>
              <a:rPr lang="en-US" baseline="0" dirty="0" smtClean="0"/>
              <a:t> sheet separately. This should be printed and distributed to everyone.</a:t>
            </a:r>
            <a:endParaRPr lang="en-US" dirty="0"/>
          </a:p>
        </p:txBody>
      </p:sp>
      <p:sp>
        <p:nvSpPr>
          <p:cNvPr id="4" name="Slide Number Placeholder 3"/>
          <p:cNvSpPr>
            <a:spLocks noGrp="1"/>
          </p:cNvSpPr>
          <p:nvPr>
            <p:ph type="sldNum" sz="quarter" idx="10"/>
          </p:nvPr>
        </p:nvSpPr>
        <p:spPr/>
        <p:txBody>
          <a:bodyPr/>
          <a:lstStyle/>
          <a:p>
            <a:fld id="{2A49FE8E-0619-0143-B9D3-D114E53C5899}" type="slidenum">
              <a:rPr lang="en-US" smtClean="0"/>
              <a:t>2</a:t>
            </a:fld>
            <a:endParaRPr lang="en-US"/>
          </a:p>
        </p:txBody>
      </p:sp>
    </p:spTree>
    <p:extLst>
      <p:ext uri="{BB962C8B-B14F-4D97-AF65-F5344CB8AC3E}">
        <p14:creationId xmlns:p14="http://schemas.microsoft.com/office/powerpoint/2010/main" val="1138123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sent Anne the instruction</a:t>
            </a:r>
            <a:r>
              <a:rPr lang="en-US" baseline="0" dirty="0" smtClean="0"/>
              <a:t> sheet separately. This should be printed and distributed to everyone.</a:t>
            </a:r>
            <a:endParaRPr lang="en-US" dirty="0"/>
          </a:p>
        </p:txBody>
      </p:sp>
      <p:sp>
        <p:nvSpPr>
          <p:cNvPr id="4" name="Slide Number Placeholder 3"/>
          <p:cNvSpPr>
            <a:spLocks noGrp="1"/>
          </p:cNvSpPr>
          <p:nvPr>
            <p:ph type="sldNum" sz="quarter" idx="10"/>
          </p:nvPr>
        </p:nvSpPr>
        <p:spPr/>
        <p:txBody>
          <a:bodyPr/>
          <a:lstStyle/>
          <a:p>
            <a:fld id="{2A49FE8E-0619-0143-B9D3-D114E53C5899}" type="slidenum">
              <a:rPr lang="en-US" smtClean="0"/>
              <a:t>3</a:t>
            </a:fld>
            <a:endParaRPr lang="en-US"/>
          </a:p>
        </p:txBody>
      </p:sp>
    </p:spTree>
    <p:extLst>
      <p:ext uri="{BB962C8B-B14F-4D97-AF65-F5344CB8AC3E}">
        <p14:creationId xmlns:p14="http://schemas.microsoft.com/office/powerpoint/2010/main" val="1138123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sent Anne the instruction</a:t>
            </a:r>
            <a:r>
              <a:rPr lang="en-US" baseline="0" dirty="0" smtClean="0"/>
              <a:t> sheet separately. This should be printed and distributed to everyone.</a:t>
            </a:r>
            <a:endParaRPr lang="en-US" dirty="0"/>
          </a:p>
        </p:txBody>
      </p:sp>
      <p:sp>
        <p:nvSpPr>
          <p:cNvPr id="4" name="Slide Number Placeholder 3"/>
          <p:cNvSpPr>
            <a:spLocks noGrp="1"/>
          </p:cNvSpPr>
          <p:nvPr>
            <p:ph type="sldNum" sz="quarter" idx="10"/>
          </p:nvPr>
        </p:nvSpPr>
        <p:spPr/>
        <p:txBody>
          <a:bodyPr/>
          <a:lstStyle/>
          <a:p>
            <a:fld id="{2A49FE8E-0619-0143-B9D3-D114E53C5899}" type="slidenum">
              <a:rPr lang="en-US" smtClean="0"/>
              <a:t>4</a:t>
            </a:fld>
            <a:endParaRPr lang="en-US"/>
          </a:p>
        </p:txBody>
      </p:sp>
    </p:spTree>
    <p:extLst>
      <p:ext uri="{BB962C8B-B14F-4D97-AF65-F5344CB8AC3E}">
        <p14:creationId xmlns:p14="http://schemas.microsoft.com/office/powerpoint/2010/main" val="1138123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CA"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5" name="Footer Placeholder 4"/>
          <p:cNvSpPr>
            <a:spLocks noGrp="1"/>
          </p:cNvSpPr>
          <p:nvPr>
            <p:ph type="ftr" sz="quarter" idx="11"/>
          </p:nvPr>
        </p:nvSpPr>
        <p:spPr>
          <a:xfrm>
            <a:off x="1120588" y="188259"/>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187A4F-8AB0-2C47-A3AD-16675B3B17F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CA"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dirty="0"/>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CA" smtClean="0"/>
              <a:t>Click to edit Master text styles</a:t>
            </a:r>
          </a:p>
        </p:txBody>
      </p:sp>
      <p:sp>
        <p:nvSpPr>
          <p:cNvPr id="5" name="Date Placeholder 4"/>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6" name="Footer Placeholder 5"/>
          <p:cNvSpPr>
            <a:spLocks noGrp="1"/>
          </p:cNvSpPr>
          <p:nvPr>
            <p:ph type="ftr" sz="quarter" idx="11"/>
          </p:nvPr>
        </p:nvSpPr>
        <p:spPr>
          <a:xfrm>
            <a:off x="1120588" y="188259"/>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1187A4F-8AB0-2C47-A3AD-16675B3B17F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CA"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5" name="Footer Placeholder 4"/>
          <p:cNvSpPr>
            <a:spLocks noGrp="1"/>
          </p:cNvSpPr>
          <p:nvPr>
            <p:ph type="ftr" sz="quarter" idx="11"/>
          </p:nvPr>
        </p:nvSpPr>
        <p:spPr>
          <a:xfrm>
            <a:off x="1120588" y="188259"/>
            <a:ext cx="2895600" cy="365125"/>
          </a:xfrm>
          <a:prstGeom prst="rect">
            <a:avLst/>
          </a:prstGeom>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CA" smtClean="0"/>
              <a:t>Drag picture to placeholder or click icon to add</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CA"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5" name="Footer Placeholder 4"/>
          <p:cNvSpPr>
            <a:spLocks noGrp="1"/>
          </p:cNvSpPr>
          <p:nvPr>
            <p:ph type="ftr" sz="quarter" idx="11"/>
          </p:nvPr>
        </p:nvSpPr>
        <p:spPr>
          <a:xfrm>
            <a:off x="1120588" y="188259"/>
            <a:ext cx="2895600" cy="365125"/>
          </a:xfrm>
          <a:prstGeom prst="rect">
            <a:avLst/>
          </a:prstGeom>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CA" smtClean="0"/>
              <a:t>Drag picture to placeholder or click icon to add</a:t>
            </a:r>
            <a:endParaRPr dirty="0"/>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CA" smtClean="0"/>
              <a:t>Drag picture to placeholder or click icon to add</a:t>
            </a: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CA"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a:p>
        </p:txBody>
      </p:sp>
      <p:sp>
        <p:nvSpPr>
          <p:cNvPr id="4" name="Date Placeholder 3"/>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5" name="Footer Placeholder 4"/>
          <p:cNvSpPr>
            <a:spLocks noGrp="1"/>
          </p:cNvSpPr>
          <p:nvPr>
            <p:ph type="ftr" sz="quarter" idx="11"/>
          </p:nvPr>
        </p:nvSpPr>
        <p:spPr>
          <a:xfrm>
            <a:off x="1120588" y="188259"/>
            <a:ext cx="2895600" cy="365125"/>
          </a:xfrm>
          <a:prstGeom prst="rect">
            <a:avLst/>
          </a:prstGeom>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CA" smtClean="0"/>
              <a:t>Drag picture to placeholder or click icon to add</a:t>
            </a:r>
            <a:endParaRPr dirty="0"/>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CA" smtClean="0"/>
              <a:t>Drag picture to placeholder or click icon to add</a:t>
            </a:r>
            <a:endParaRPr dirty="0"/>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CA"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5" name="Footer Placeholder 4"/>
          <p:cNvSpPr>
            <a:spLocks noGrp="1"/>
          </p:cNvSpPr>
          <p:nvPr>
            <p:ph type="ftr" sz="quarter" idx="11"/>
          </p:nvPr>
        </p:nvSpPr>
        <p:spPr>
          <a:xfrm>
            <a:off x="1120588" y="188259"/>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187A4F-8AB0-2C47-A3AD-16675B3B17F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CA"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5" name="Footer Placeholder 4"/>
          <p:cNvSpPr>
            <a:spLocks noGrp="1"/>
          </p:cNvSpPr>
          <p:nvPr>
            <p:ph type="ftr" sz="quarter" idx="11"/>
          </p:nvPr>
        </p:nvSpPr>
        <p:spPr>
          <a:xfrm>
            <a:off x="1120588" y="188259"/>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187A4F-8AB0-2C47-A3AD-16675B3B17F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74663" y="460375"/>
            <a:ext cx="8204200" cy="987425"/>
          </a:xfrm>
        </p:spPr>
        <p:txBody>
          <a:bodyPr/>
          <a:lstStyle/>
          <a:p>
            <a:r>
              <a:rPr lang="en-CA" smtClean="0"/>
              <a:t>Click to edit Master title style</a:t>
            </a:r>
            <a:endParaRPr lang="en-US"/>
          </a:p>
        </p:txBody>
      </p:sp>
      <p:sp>
        <p:nvSpPr>
          <p:cNvPr id="3" name="Text Placeholder 2"/>
          <p:cNvSpPr>
            <a:spLocks noGrp="1"/>
          </p:cNvSpPr>
          <p:nvPr>
            <p:ph type="body" sz="half" idx="1"/>
          </p:nvPr>
        </p:nvSpPr>
        <p:spPr>
          <a:xfrm>
            <a:off x="492125" y="1676400"/>
            <a:ext cx="4016375" cy="357505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quarter" idx="2"/>
          </p:nvPr>
        </p:nvSpPr>
        <p:spPr>
          <a:xfrm>
            <a:off x="4660900" y="1676400"/>
            <a:ext cx="4017963" cy="1711325"/>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Content Placeholder 4"/>
          <p:cNvSpPr>
            <a:spLocks noGrp="1"/>
          </p:cNvSpPr>
          <p:nvPr>
            <p:ph sz="quarter" idx="3"/>
          </p:nvPr>
        </p:nvSpPr>
        <p:spPr>
          <a:xfrm>
            <a:off x="4660900" y="3540125"/>
            <a:ext cx="4017963" cy="1711325"/>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10"/>
          </p:nvPr>
        </p:nvSpPr>
        <p:spPr>
          <a:xfrm>
            <a:off x="180975" y="6424613"/>
            <a:ext cx="609600" cy="228600"/>
          </a:xfrm>
          <a:prstGeom prst="rect">
            <a:avLst/>
          </a:prstGeom>
        </p:spPr>
        <p:txBody>
          <a:bodyPr/>
          <a:lstStyle>
            <a:lvl1pPr>
              <a:defRPr/>
            </a:lvl1pPr>
          </a:lstStyle>
          <a:p>
            <a:endParaRPr lang="en-US"/>
          </a:p>
        </p:txBody>
      </p:sp>
    </p:spTree>
    <p:extLst>
      <p:ext uri="{BB962C8B-B14F-4D97-AF65-F5344CB8AC3E}">
        <p14:creationId xmlns:p14="http://schemas.microsoft.com/office/powerpoint/2010/main" val="2570794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3" name="Slide Number Placeholder 2"/>
          <p:cNvSpPr>
            <a:spLocks noGrp="1"/>
          </p:cNvSpPr>
          <p:nvPr>
            <p:ph type="sldNum" sz="quarter" idx="10"/>
          </p:nvPr>
        </p:nvSpPr>
        <p:spPr>
          <a:xfrm>
            <a:off x="6553200" y="6248400"/>
            <a:ext cx="1905000" cy="457200"/>
          </a:xfrm>
        </p:spPr>
        <p:txBody>
          <a:bodyPr/>
          <a:lstStyle>
            <a:lvl1pPr>
              <a:defRPr/>
            </a:lvl1pPr>
          </a:lstStyle>
          <a:p>
            <a:fld id="{B1187A4F-8AB0-2C47-A3AD-16675B3B17F5}" type="slidenum">
              <a:rPr lang="en-US" smtClean="0"/>
              <a:t>‹#›</a:t>
            </a:fld>
            <a:endParaRPr lang="en-US"/>
          </a:p>
        </p:txBody>
      </p:sp>
    </p:spTree>
    <p:extLst>
      <p:ext uri="{BB962C8B-B14F-4D97-AF65-F5344CB8AC3E}">
        <p14:creationId xmlns:p14="http://schemas.microsoft.com/office/powerpoint/2010/main" val="30027957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06400"/>
            <a:ext cx="7772400" cy="571500"/>
          </a:xfrm>
        </p:spPr>
        <p:txBody>
          <a:bodyPr/>
          <a:lstStyle/>
          <a:p>
            <a:r>
              <a:rPr lang="en-CA"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Date Placeholder 5"/>
          <p:cNvSpPr>
            <a:spLocks noGrp="1"/>
          </p:cNvSpPr>
          <p:nvPr>
            <p:ph type="dt" sz="half" idx="10"/>
          </p:nvPr>
        </p:nvSpPr>
        <p:spPr>
          <a:xfrm>
            <a:off x="685800" y="6248400"/>
            <a:ext cx="1905000" cy="457200"/>
          </a:xfrm>
          <a:prstGeom prst="rect">
            <a:avLst/>
          </a:prstGeom>
        </p:spPr>
        <p:txBody>
          <a:bodyPr/>
          <a:lstStyle>
            <a:lvl1pPr>
              <a:defRPr/>
            </a:lvl1pPr>
          </a:lstStyle>
          <a:p>
            <a:fld id="{9B579133-2CC9-B14C-8EAE-D3D79440CAFF}" type="datetimeFigureOut">
              <a:rPr lang="en-US" smtClean="0"/>
              <a:t>3/7/17</a:t>
            </a:fld>
            <a:endParaRPr lang="en-US"/>
          </a:p>
        </p:txBody>
      </p:sp>
      <p:sp>
        <p:nvSpPr>
          <p:cNvPr id="7" name="Footer Placeholder 6"/>
          <p:cNvSpPr>
            <a:spLocks noGrp="1"/>
          </p:cNvSpPr>
          <p:nvPr>
            <p:ph type="ftr" sz="quarter" idx="11"/>
          </p:nvPr>
        </p:nvSpPr>
        <p:spPr>
          <a:xfrm>
            <a:off x="3124200" y="6248400"/>
            <a:ext cx="2895600" cy="457200"/>
          </a:xfrm>
          <a:prstGeom prst="rect">
            <a:avLst/>
          </a:prstGeom>
        </p:spPr>
        <p:txBody>
          <a:bodyPr/>
          <a:lstStyle>
            <a:lvl1pPr>
              <a:defRPr sz="1400"/>
            </a:lvl1pPr>
          </a:lstStyle>
          <a:p>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B1187A4F-8AB0-2C47-A3AD-16675B3B17F5}" type="slidenum">
              <a:rPr lang="en-US" smtClean="0"/>
              <a:t>‹#›</a:t>
            </a:fld>
            <a:endParaRPr lang="en-US"/>
          </a:p>
        </p:txBody>
      </p:sp>
    </p:spTree>
    <p:extLst>
      <p:ext uri="{BB962C8B-B14F-4D97-AF65-F5344CB8AC3E}">
        <p14:creationId xmlns:p14="http://schemas.microsoft.com/office/powerpoint/2010/main" val="22157689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340940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5" name="Footer Placeholder 4"/>
          <p:cNvSpPr>
            <a:spLocks noGrp="1"/>
          </p:cNvSpPr>
          <p:nvPr>
            <p:ph type="ftr" sz="quarter" idx="11"/>
          </p:nvPr>
        </p:nvSpPr>
        <p:spPr>
          <a:xfrm>
            <a:off x="1120588" y="188259"/>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187A4F-8AB0-2C47-A3AD-16675B3B17F5}"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4158600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4158600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18798937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18798937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6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6440600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7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6440600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8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6440600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9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6440600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0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2990702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1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2990702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CA"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5" name="Footer Placeholder 4"/>
          <p:cNvSpPr>
            <a:spLocks noGrp="1"/>
          </p:cNvSpPr>
          <p:nvPr>
            <p:ph type="ftr" sz="quarter" idx="11"/>
          </p:nvPr>
        </p:nvSpPr>
        <p:spPr>
          <a:xfrm>
            <a:off x="1120588" y="188259"/>
            <a:ext cx="2895600" cy="365125"/>
          </a:xfrm>
          <a:prstGeom prst="rect">
            <a:avLst/>
          </a:prstGeom>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CA" smtClean="0"/>
              <a:t>Drag picture to placeholder or click icon to add</a:t>
            </a:r>
            <a:endParaRPr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2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29907020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3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29907020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4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26822454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5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26822454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6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268224549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7_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49134" y="188640"/>
            <a:ext cx="8640960" cy="6480720"/>
          </a:xfrm>
          <a:prstGeom prst="rect">
            <a:avLst/>
          </a:prstGeom>
          <a:solidFill>
            <a:schemeClr val="bg1"/>
          </a:solidFill>
          <a:ln w="6350">
            <a:solidFill>
              <a:schemeClr val="accent6">
                <a:lumMod val="50000"/>
              </a:schemeClr>
            </a:solidFill>
          </a:ln>
          <a:effectLst>
            <a:glow rad="101600">
              <a:schemeClr val="tx1">
                <a:lumMod val="65000"/>
                <a:lumOff val="35000"/>
                <a:alpha val="7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683568" y="332656"/>
            <a:ext cx="7776864" cy="838200"/>
          </a:xfrm>
          <a:solidFill>
            <a:schemeClr val="tx1">
              <a:lumMod val="65000"/>
              <a:lumOff val="35000"/>
            </a:schemeClr>
          </a:solidFill>
        </p:spPr>
        <p:txBody>
          <a:bodyPr/>
          <a:lstStyle>
            <a:lvl1pPr>
              <a:defRPr>
                <a:solidFill>
                  <a:schemeClr val="bg1"/>
                </a:solidFill>
              </a:defRPr>
            </a:lvl1pPr>
          </a:lstStyle>
          <a:p>
            <a:r>
              <a:rPr lang="en-CA" smtClean="0"/>
              <a:t>Click to edit Master title style</a:t>
            </a:r>
            <a:endParaRPr lang="mk-MK" dirty="0"/>
          </a:p>
        </p:txBody>
      </p:sp>
    </p:spTree>
    <p:extLst>
      <p:ext uri="{BB962C8B-B14F-4D97-AF65-F5344CB8AC3E}">
        <p14:creationId xmlns:p14="http://schemas.microsoft.com/office/powerpoint/2010/main" val="2682245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CA"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5" name="Footer Placeholder 4"/>
          <p:cNvSpPr>
            <a:spLocks noGrp="1"/>
          </p:cNvSpPr>
          <p:nvPr>
            <p:ph type="ftr" sz="quarter" idx="11"/>
          </p:nvPr>
        </p:nvSpPr>
        <p:spPr>
          <a:xfrm>
            <a:off x="1120588" y="188259"/>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187A4F-8AB0-2C47-A3AD-16675B3B17F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6" name="Footer Placeholder 5"/>
          <p:cNvSpPr>
            <a:spLocks noGrp="1"/>
          </p:cNvSpPr>
          <p:nvPr>
            <p:ph type="ftr" sz="quarter" idx="11"/>
          </p:nvPr>
        </p:nvSpPr>
        <p:spPr>
          <a:xfrm>
            <a:off x="1120588" y="188259"/>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1187A4F-8AB0-2C47-A3AD-16675B3B17F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8" name="Footer Placeholder 7"/>
          <p:cNvSpPr>
            <a:spLocks noGrp="1"/>
          </p:cNvSpPr>
          <p:nvPr>
            <p:ph type="ftr" sz="quarter" idx="11"/>
          </p:nvPr>
        </p:nvSpPr>
        <p:spPr>
          <a:xfrm>
            <a:off x="1120588" y="188259"/>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1187A4F-8AB0-2C47-A3AD-16675B3B17F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4" name="Footer Placeholder 3"/>
          <p:cNvSpPr>
            <a:spLocks noGrp="1"/>
          </p:cNvSpPr>
          <p:nvPr>
            <p:ph type="ftr" sz="quarter" idx="11"/>
          </p:nvPr>
        </p:nvSpPr>
        <p:spPr>
          <a:xfrm>
            <a:off x="1120588" y="188259"/>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1187A4F-8AB0-2C47-A3AD-16675B3B17F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3" name="Footer Placeholder 2"/>
          <p:cNvSpPr>
            <a:spLocks noGrp="1"/>
          </p:cNvSpPr>
          <p:nvPr>
            <p:ph type="ftr" sz="quarter" idx="11"/>
          </p:nvPr>
        </p:nvSpPr>
        <p:spPr>
          <a:xfrm>
            <a:off x="1120588" y="188259"/>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1187A4F-8AB0-2C47-A3AD-16675B3B17F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CA"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6580094" y="188259"/>
            <a:ext cx="2133600" cy="365125"/>
          </a:xfrm>
          <a:prstGeom prst="rect">
            <a:avLst/>
          </a:prstGeom>
        </p:spPr>
        <p:txBody>
          <a:bodyPr/>
          <a:lstStyle/>
          <a:p>
            <a:fld id="{9B579133-2CC9-B14C-8EAE-D3D79440CAFF}" type="datetimeFigureOut">
              <a:rPr lang="en-US" smtClean="0"/>
              <a:t>3/7/17</a:t>
            </a:fld>
            <a:endParaRPr lang="en-US"/>
          </a:p>
        </p:txBody>
      </p:sp>
      <p:sp>
        <p:nvSpPr>
          <p:cNvPr id="6" name="Footer Placeholder 5"/>
          <p:cNvSpPr>
            <a:spLocks noGrp="1"/>
          </p:cNvSpPr>
          <p:nvPr>
            <p:ph type="ftr" sz="quarter" idx="11"/>
          </p:nvPr>
        </p:nvSpPr>
        <p:spPr>
          <a:xfrm>
            <a:off x="1120588" y="188259"/>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1187A4F-8AB0-2C47-A3AD-16675B3B17F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33420"/>
            <a:ext cx="8913813" cy="914400"/>
          </a:xfrm>
          <a:prstGeom prst="rect">
            <a:avLst/>
          </a:prstGeom>
          <a:solidFill>
            <a:schemeClr val="tx2"/>
          </a:solidFill>
        </p:spPr>
        <p:txBody>
          <a:bodyPr vert="horz" lIns="1188720" tIns="45720" rIns="274320" bIns="45720" rtlCol="0" anchor="ctr">
            <a:normAutofit/>
          </a:bodyPr>
          <a:lstStyle/>
          <a:p>
            <a:r>
              <a:rPr lang="en-CA" smtClean="0"/>
              <a:t>Click to edit Master title style</a:t>
            </a:r>
            <a:endParaRPr dirty="0"/>
          </a:p>
        </p:txBody>
      </p:sp>
      <p:sp>
        <p:nvSpPr>
          <p:cNvPr id="3" name="Text Placeholder 2"/>
          <p:cNvSpPr>
            <a:spLocks noGrp="1"/>
          </p:cNvSpPr>
          <p:nvPr>
            <p:ph type="body" idx="1"/>
          </p:nvPr>
        </p:nvSpPr>
        <p:spPr>
          <a:xfrm>
            <a:off x="914400" y="1365910"/>
            <a:ext cx="7810500" cy="490042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B1187A4F-8AB0-2C47-A3AD-16675B3B17F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150000"/>
        <a:buFont typeface="Arial"/>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charset="2"/>
        <a:buChar char="Ø"/>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8800" dirty="0" smtClean="0"/>
              <a:t>WHAT’S NEXT?</a:t>
            </a:r>
            <a:endParaRPr lang="en-US" sz="8800" dirty="0"/>
          </a:p>
        </p:txBody>
      </p:sp>
      <p:sp>
        <p:nvSpPr>
          <p:cNvPr id="5" name="Text Placeholder 4"/>
          <p:cNvSpPr>
            <a:spLocks noGrp="1"/>
          </p:cNvSpPr>
          <p:nvPr>
            <p:ph type="body" idx="1"/>
          </p:nvPr>
        </p:nvSpPr>
        <p:spPr/>
        <p:txBody>
          <a:bodyPr>
            <a:normAutofit/>
          </a:bodyPr>
          <a:lstStyle/>
          <a:p>
            <a:r>
              <a:rPr lang="en-US" sz="2400" dirty="0" smtClean="0"/>
              <a:t>Anne Stoner, Katharine Hayhoe, Ranjini Swaminathan</a:t>
            </a:r>
            <a:endParaRPr lang="en-US" sz="2400" dirty="0"/>
          </a:p>
        </p:txBody>
      </p:sp>
    </p:spTree>
    <p:extLst>
      <p:ext uri="{BB962C8B-B14F-4D97-AF65-F5344CB8AC3E}">
        <p14:creationId xmlns:p14="http://schemas.microsoft.com/office/powerpoint/2010/main" val="48763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54174" y="1462527"/>
            <a:ext cx="8070726" cy="4207246"/>
          </a:xfrm>
        </p:spPr>
        <p:txBody>
          <a:bodyPr>
            <a:noAutofit/>
          </a:bodyPr>
          <a:lstStyle/>
          <a:p>
            <a:pPr marL="0" indent="0">
              <a:buNone/>
            </a:pPr>
            <a:r>
              <a:rPr lang="en-US" sz="2400" dirty="0" smtClean="0"/>
              <a:t>Would you like to take this resource – including all the data and the code – with you, so you can continue using it, or share it with others?</a:t>
            </a:r>
          </a:p>
          <a:p>
            <a:pPr marL="0" indent="0">
              <a:buNone/>
            </a:pPr>
            <a:r>
              <a:rPr lang="en-US" sz="2400" dirty="0" smtClean="0"/>
              <a:t>If you have a laptop or a USB with at least 120GB storage, we can give you the whole package right now. </a:t>
            </a:r>
          </a:p>
          <a:p>
            <a:pPr marL="0" indent="0">
              <a:buNone/>
            </a:pPr>
            <a:r>
              <a:rPr lang="en-US" sz="2400" dirty="0" smtClean="0"/>
              <a:t>If you would like to access it remotely, [</a:t>
            </a:r>
            <a:r>
              <a:rPr lang="en-US" sz="2400" b="1" dirty="0" smtClean="0">
                <a:solidFill>
                  <a:srgbClr val="FF0000"/>
                </a:solidFill>
              </a:rPr>
              <a:t>explain what they should do here]</a:t>
            </a:r>
            <a:r>
              <a:rPr lang="en-US" sz="2400" dirty="0" smtClean="0"/>
              <a:t>.</a:t>
            </a:r>
          </a:p>
          <a:p>
            <a:pPr marL="0" indent="0">
              <a:buNone/>
            </a:pPr>
            <a:r>
              <a:rPr lang="en-US" sz="2400" dirty="0" smtClean="0"/>
              <a:t>Here is an </a:t>
            </a:r>
            <a:r>
              <a:rPr lang="en-US" sz="2400" dirty="0"/>
              <a:t>instruction sheet that will tell you what programs you will need to install to make it work on your own computer</a:t>
            </a:r>
            <a:r>
              <a:rPr lang="en-US" sz="2400" dirty="0" smtClean="0"/>
              <a:t>.</a:t>
            </a:r>
            <a:endParaRPr lang="en-US" sz="2400" dirty="0"/>
          </a:p>
        </p:txBody>
      </p:sp>
      <p:sp>
        <p:nvSpPr>
          <p:cNvPr id="2" name="Title 1"/>
          <p:cNvSpPr>
            <a:spLocks noGrp="1"/>
          </p:cNvSpPr>
          <p:nvPr>
            <p:ph type="title"/>
          </p:nvPr>
        </p:nvSpPr>
        <p:spPr/>
        <p:txBody>
          <a:bodyPr/>
          <a:lstStyle/>
          <a:p>
            <a:r>
              <a:rPr lang="en-US" dirty="0" smtClean="0"/>
              <a:t>I’d like to take this resource home</a:t>
            </a:r>
            <a:endParaRPr lang="en-US" dirty="0"/>
          </a:p>
        </p:txBody>
      </p:sp>
    </p:spTree>
    <p:extLst>
      <p:ext uri="{BB962C8B-B14F-4D97-AF65-F5344CB8AC3E}">
        <p14:creationId xmlns:p14="http://schemas.microsoft.com/office/powerpoint/2010/main" val="2954897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3419"/>
            <a:ext cx="8913813" cy="1229107"/>
          </a:xfrm>
        </p:spPr>
        <p:txBody>
          <a:bodyPr>
            <a:normAutofit/>
          </a:bodyPr>
          <a:lstStyle/>
          <a:p>
            <a:r>
              <a:rPr lang="en-US" dirty="0" smtClean="0"/>
              <a:t>I’d like more information on how to use climate projections</a:t>
            </a:r>
            <a:endParaRPr lang="en-US" dirty="0"/>
          </a:p>
        </p:txBody>
      </p:sp>
      <p:pic>
        <p:nvPicPr>
          <p:cNvPr id="4" name="Picture 3" descr="Screen Shot 2017-03-07 at 3.22.42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3754" y="1597233"/>
            <a:ext cx="6858100" cy="4702697"/>
          </a:xfrm>
          <a:prstGeom prst="rect">
            <a:avLst/>
          </a:prstGeom>
        </p:spPr>
      </p:pic>
      <p:sp>
        <p:nvSpPr>
          <p:cNvPr id="6" name="TextBox 5"/>
          <p:cNvSpPr txBox="1"/>
          <p:nvPr/>
        </p:nvSpPr>
        <p:spPr>
          <a:xfrm>
            <a:off x="1212144" y="6165222"/>
            <a:ext cx="6580217" cy="523220"/>
          </a:xfrm>
          <a:prstGeom prst="rect">
            <a:avLst/>
          </a:prstGeom>
          <a:noFill/>
        </p:spPr>
        <p:txBody>
          <a:bodyPr wrap="square" rtlCol="0">
            <a:spAutoFit/>
          </a:bodyPr>
          <a:lstStyle/>
          <a:p>
            <a:pPr algn="ctr"/>
            <a:r>
              <a:rPr lang="en-US" sz="2800" b="1" dirty="0" smtClean="0"/>
              <a:t>GOOGLE: </a:t>
            </a:r>
            <a:r>
              <a:rPr lang="en-US" sz="2800" b="1" dirty="0" err="1" smtClean="0"/>
              <a:t>ICNet</a:t>
            </a:r>
            <a:r>
              <a:rPr lang="en-US" sz="2800" b="1" dirty="0" smtClean="0"/>
              <a:t> Webinars</a:t>
            </a:r>
            <a:endParaRPr lang="en-US" sz="2800" b="1" dirty="0"/>
          </a:p>
        </p:txBody>
      </p:sp>
    </p:spTree>
    <p:extLst>
      <p:ext uri="{BB962C8B-B14F-4D97-AF65-F5344CB8AC3E}">
        <p14:creationId xmlns:p14="http://schemas.microsoft.com/office/powerpoint/2010/main" val="1091582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3419"/>
            <a:ext cx="8913813" cy="1229107"/>
          </a:xfrm>
        </p:spPr>
        <p:txBody>
          <a:bodyPr>
            <a:normAutofit/>
          </a:bodyPr>
          <a:lstStyle/>
          <a:p>
            <a:r>
              <a:rPr lang="en-US" dirty="0" smtClean="0"/>
              <a:t>I’d like more information on how to use climate projections</a:t>
            </a:r>
            <a:endParaRPr lang="en-US" dirty="0"/>
          </a:p>
        </p:txBody>
      </p:sp>
      <p:sp>
        <p:nvSpPr>
          <p:cNvPr id="6" name="TextBox 5"/>
          <p:cNvSpPr txBox="1"/>
          <p:nvPr/>
        </p:nvSpPr>
        <p:spPr>
          <a:xfrm>
            <a:off x="1212144" y="5607154"/>
            <a:ext cx="6580217" cy="523220"/>
          </a:xfrm>
          <a:prstGeom prst="rect">
            <a:avLst/>
          </a:prstGeom>
          <a:noFill/>
        </p:spPr>
        <p:txBody>
          <a:bodyPr wrap="square" rtlCol="0">
            <a:spAutoFit/>
          </a:bodyPr>
          <a:lstStyle/>
          <a:p>
            <a:r>
              <a:rPr lang="en-US" sz="2800" b="1" dirty="0" smtClean="0"/>
              <a:t>GOOGLE: SERDP Hayhoe Climate</a:t>
            </a:r>
            <a:endParaRPr lang="en-US" sz="2800" b="1" dirty="0"/>
          </a:p>
        </p:txBody>
      </p:sp>
      <p:pic>
        <p:nvPicPr>
          <p:cNvPr id="3" name="Picture 2" descr="Screen Shot 2017-03-07 at 3.24.25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4175" y="1693617"/>
            <a:ext cx="6438900" cy="3721100"/>
          </a:xfrm>
          <a:prstGeom prst="rect">
            <a:avLst/>
          </a:prstGeom>
        </p:spPr>
      </p:pic>
    </p:spTree>
    <p:extLst>
      <p:ext uri="{BB962C8B-B14F-4D97-AF65-F5344CB8AC3E}">
        <p14:creationId xmlns:p14="http://schemas.microsoft.com/office/powerpoint/2010/main" val="64470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400" dirty="0" smtClean="0"/>
              <a:t>I’d like you to add more weather stations</a:t>
            </a:r>
            <a:endParaRPr lang="en-US" sz="3400" dirty="0"/>
          </a:p>
        </p:txBody>
      </p:sp>
      <p:sp>
        <p:nvSpPr>
          <p:cNvPr id="5" name="Content Placeholder 4"/>
          <p:cNvSpPr>
            <a:spLocks noGrp="1"/>
          </p:cNvSpPr>
          <p:nvPr>
            <p:ph idx="1"/>
          </p:nvPr>
        </p:nvSpPr>
        <p:spPr/>
        <p:txBody>
          <a:bodyPr>
            <a:normAutofit/>
          </a:bodyPr>
          <a:lstStyle/>
          <a:p>
            <a:pPr marL="0" indent="0">
              <a:buNone/>
            </a:pPr>
            <a:r>
              <a:rPr lang="en-US" sz="2800" dirty="0" smtClean="0"/>
              <a:t>Do you have more weather station data that you would like to have quality controlled, downscaled, and added to this database?</a:t>
            </a:r>
          </a:p>
          <a:p>
            <a:pPr marL="0" indent="0">
              <a:buNone/>
            </a:pPr>
            <a:r>
              <a:rPr lang="en-US" sz="2800" dirty="0" smtClean="0"/>
              <a:t>Please check to make sure the station has at least 10 years of data available. They do not have to be sequential years, but we do need at least 3650 data  points.</a:t>
            </a:r>
          </a:p>
          <a:p>
            <a:pPr marL="0" indent="0">
              <a:buNone/>
            </a:pPr>
            <a:r>
              <a:rPr lang="en-US" sz="2800" dirty="0" smtClean="0"/>
              <a:t>Send the data to: </a:t>
            </a:r>
            <a:r>
              <a:rPr lang="en-US" sz="2800" dirty="0" err="1" smtClean="0"/>
              <a:t>ranjini.swaminathan@ttu.edu</a:t>
            </a:r>
            <a:endParaRPr lang="en-US" sz="2800" dirty="0"/>
          </a:p>
          <a:p>
            <a:pPr marL="0" indent="0">
              <a:buNone/>
            </a:pPr>
            <a:endParaRPr lang="en-US" sz="2800" dirty="0"/>
          </a:p>
        </p:txBody>
      </p:sp>
    </p:spTree>
    <p:extLst>
      <p:ext uri="{BB962C8B-B14F-4D97-AF65-F5344CB8AC3E}">
        <p14:creationId xmlns:p14="http://schemas.microsoft.com/office/powerpoint/2010/main" val="3938403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I’d like to do my own downscaling</a:t>
            </a:r>
            <a:endParaRPr lang="en-US" dirty="0"/>
          </a:p>
        </p:txBody>
      </p:sp>
      <p:sp>
        <p:nvSpPr>
          <p:cNvPr id="5" name="Content Placeholder 4"/>
          <p:cNvSpPr>
            <a:spLocks noGrp="1"/>
          </p:cNvSpPr>
          <p:nvPr>
            <p:ph idx="1"/>
          </p:nvPr>
        </p:nvSpPr>
        <p:spPr/>
        <p:txBody>
          <a:bodyPr>
            <a:normAutofit fontScale="92500" lnSpcReduction="10000"/>
          </a:bodyPr>
          <a:lstStyle/>
          <a:p>
            <a:pPr marL="0" indent="0">
              <a:buNone/>
            </a:pPr>
            <a:r>
              <a:rPr lang="en-US" sz="3200" dirty="0" smtClean="0"/>
              <a:t>The downscaling we have provided uses: </a:t>
            </a:r>
          </a:p>
          <a:p>
            <a:pPr marL="0" indent="0">
              <a:buNone/>
            </a:pPr>
            <a:r>
              <a:rPr lang="en-US" sz="3200" dirty="0" smtClean="0"/>
              <a:t>(1) GHCN weather station data, available </a:t>
            </a:r>
            <a:r>
              <a:rPr lang="en-US" sz="3200" dirty="0"/>
              <a:t>here: </a:t>
            </a:r>
            <a:r>
              <a:rPr lang="en-US" sz="3000" dirty="0"/>
              <a:t>https://</a:t>
            </a:r>
            <a:r>
              <a:rPr lang="en-US" sz="3000" dirty="0" err="1"/>
              <a:t>www.ncdc.noaa.gov</a:t>
            </a:r>
            <a:r>
              <a:rPr lang="en-US" sz="3000" dirty="0"/>
              <a:t>/</a:t>
            </a:r>
            <a:r>
              <a:rPr lang="en-US" sz="3000" dirty="0" err="1"/>
              <a:t>oa</a:t>
            </a:r>
            <a:r>
              <a:rPr lang="en-US" sz="3000" dirty="0"/>
              <a:t>/climate/</a:t>
            </a:r>
            <a:r>
              <a:rPr lang="en-US" sz="3000" dirty="0" err="1"/>
              <a:t>ghcn</a:t>
            </a:r>
            <a:r>
              <a:rPr lang="en-US" sz="3000" dirty="0"/>
              <a:t>-daily/</a:t>
            </a:r>
            <a:endParaRPr lang="en-US" sz="3000" dirty="0" smtClean="0"/>
          </a:p>
          <a:p>
            <a:pPr marL="0" indent="0">
              <a:buNone/>
            </a:pPr>
            <a:r>
              <a:rPr lang="en-US" sz="3200" dirty="0" smtClean="0"/>
              <a:t>(2) 0.25 degree gridded data from the </a:t>
            </a:r>
            <a:r>
              <a:rPr lang="en-US" sz="3200" dirty="0"/>
              <a:t>Global Meteorological Forcing </a:t>
            </a:r>
            <a:r>
              <a:rPr lang="en-US" sz="3200" dirty="0" smtClean="0"/>
              <a:t>Dataset, </a:t>
            </a:r>
            <a:r>
              <a:rPr lang="en-US" sz="3200" dirty="0"/>
              <a:t>available here: </a:t>
            </a:r>
            <a:r>
              <a:rPr lang="en-US" sz="3000" dirty="0"/>
              <a:t>http://</a:t>
            </a:r>
            <a:r>
              <a:rPr lang="en-US" sz="3000" dirty="0" err="1"/>
              <a:t>hydrology.princeton.edu</a:t>
            </a:r>
            <a:r>
              <a:rPr lang="en-US" sz="3000" dirty="0"/>
              <a:t>/</a:t>
            </a:r>
            <a:r>
              <a:rPr lang="en-US" sz="3000" dirty="0" err="1"/>
              <a:t>data.pgf.php</a:t>
            </a:r>
            <a:endParaRPr lang="en-US" sz="3000" dirty="0"/>
          </a:p>
          <a:p>
            <a:pPr marL="0" indent="0">
              <a:buNone/>
            </a:pPr>
            <a:r>
              <a:rPr lang="en-US" sz="3200" dirty="0" smtClean="0"/>
              <a:t>If the spatial and/or temporal resolution of these observations meet your needs, </a:t>
            </a:r>
            <a:r>
              <a:rPr lang="en-US" sz="3200" b="1" dirty="0" smtClean="0"/>
              <a:t>you do not need to do any further downscaling.</a:t>
            </a:r>
          </a:p>
          <a:p>
            <a:pPr marL="0" indent="0">
              <a:buNone/>
            </a:pPr>
            <a:endParaRPr lang="en-US" sz="3200" dirty="0"/>
          </a:p>
        </p:txBody>
      </p:sp>
    </p:spTree>
    <p:extLst>
      <p:ext uri="{BB962C8B-B14F-4D97-AF65-F5344CB8AC3E}">
        <p14:creationId xmlns:p14="http://schemas.microsoft.com/office/powerpoint/2010/main" val="50900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I’d like to do my own downscaling</a:t>
            </a:r>
            <a:endParaRPr lang="en-US" dirty="0"/>
          </a:p>
        </p:txBody>
      </p:sp>
      <p:sp>
        <p:nvSpPr>
          <p:cNvPr id="5" name="Content Placeholder 4"/>
          <p:cNvSpPr>
            <a:spLocks noGrp="1"/>
          </p:cNvSpPr>
          <p:nvPr>
            <p:ph idx="1"/>
          </p:nvPr>
        </p:nvSpPr>
        <p:spPr/>
        <p:txBody>
          <a:bodyPr>
            <a:normAutofit/>
          </a:bodyPr>
          <a:lstStyle/>
          <a:p>
            <a:pPr marL="0" indent="0">
              <a:buNone/>
            </a:pPr>
            <a:r>
              <a:rPr lang="en-US" sz="2800" dirty="0" smtClean="0"/>
              <a:t>However, if you have a different dataset you would like to downscale yourself, we are able to make our ARRM code available shortly </a:t>
            </a:r>
            <a:r>
              <a:rPr lang="en-US" sz="2800" b="1" dirty="0" smtClean="0"/>
              <a:t>for those who are already fluent in MATLAB and/or R. </a:t>
            </a:r>
            <a:r>
              <a:rPr lang="en-US" sz="2800" dirty="0" smtClean="0"/>
              <a:t>(if you are not, you don</a:t>
            </a:r>
            <a:r>
              <a:rPr lang="fr-FR" sz="2800" dirty="0" smtClean="0"/>
              <a:t>’</a:t>
            </a:r>
            <a:r>
              <a:rPr lang="en-US" sz="2800" dirty="0" smtClean="0"/>
              <a:t>t want to do your own downscaling!).</a:t>
            </a:r>
            <a:endParaRPr lang="en-US" sz="2800" b="1" dirty="0" smtClean="0"/>
          </a:p>
          <a:p>
            <a:pPr marL="0" indent="0">
              <a:buNone/>
            </a:pPr>
            <a:r>
              <a:rPr lang="en-US" sz="2800" dirty="0" smtClean="0"/>
              <a:t>If you are interested, please email me. If we have a few people who are interested, we will hold a virtual webinar later this year to walk you through the program and give you the code.</a:t>
            </a:r>
          </a:p>
          <a:p>
            <a:pPr marL="0" indent="0">
              <a:buNone/>
            </a:pPr>
            <a:r>
              <a:rPr lang="en-US" sz="2800" dirty="0" smtClean="0"/>
              <a:t>Send your request to: </a:t>
            </a:r>
            <a:r>
              <a:rPr lang="en-US" sz="2800" dirty="0" err="1" smtClean="0"/>
              <a:t>anne.stoner@ttu.edu</a:t>
            </a:r>
            <a:endParaRPr lang="en-US" sz="2800" dirty="0"/>
          </a:p>
          <a:p>
            <a:pPr marL="0" indent="0">
              <a:buNone/>
            </a:pPr>
            <a:endParaRPr lang="en-US" sz="2800" dirty="0"/>
          </a:p>
        </p:txBody>
      </p:sp>
    </p:spTree>
    <p:extLst>
      <p:ext uri="{BB962C8B-B14F-4D97-AF65-F5344CB8AC3E}">
        <p14:creationId xmlns:p14="http://schemas.microsoft.com/office/powerpoint/2010/main" val="3547489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8800" dirty="0" smtClean="0"/>
              <a:t>THANK YOU!</a:t>
            </a:r>
            <a:endParaRPr lang="en-US" sz="8800" dirty="0"/>
          </a:p>
        </p:txBody>
      </p:sp>
      <p:sp>
        <p:nvSpPr>
          <p:cNvPr id="5" name="Text Placeholder 4"/>
          <p:cNvSpPr>
            <a:spLocks noGrp="1"/>
          </p:cNvSpPr>
          <p:nvPr>
            <p:ph type="body" idx="1"/>
          </p:nvPr>
        </p:nvSpPr>
        <p:spPr/>
        <p:txBody>
          <a:bodyPr>
            <a:normAutofit/>
          </a:bodyPr>
          <a:lstStyle/>
          <a:p>
            <a:endParaRPr lang="en-US" sz="2400" dirty="0"/>
          </a:p>
        </p:txBody>
      </p:sp>
    </p:spTree>
    <p:extLst>
      <p:ext uri="{BB962C8B-B14F-4D97-AF65-F5344CB8AC3E}">
        <p14:creationId xmlns:p14="http://schemas.microsoft.com/office/powerpoint/2010/main" val="2941419646"/>
      </p:ext>
    </p:extLst>
  </p:cSld>
  <p:clrMapOvr>
    <a:masterClrMapping/>
  </p:clrMapOvr>
</p:sld>
</file>

<file path=ppt/theme/theme1.xml><?xml version="1.0" encoding="utf-8"?>
<a:theme xmlns:a="http://schemas.openxmlformats.org/drawingml/2006/main" name="Default Theme">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71</TotalTime>
  <Words>476</Words>
  <Application>Microsoft Macintosh PowerPoint</Application>
  <PresentationFormat>On-screen Show (4:3)</PresentationFormat>
  <Paragraphs>31</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Theme</vt:lpstr>
      <vt:lpstr>WHAT’S NEXT?</vt:lpstr>
      <vt:lpstr>I’d like to take this resource home</vt:lpstr>
      <vt:lpstr>I’d like more information on how to use climate projections</vt:lpstr>
      <vt:lpstr>I’d like more information on how to use climate projections</vt:lpstr>
      <vt:lpstr>I’d like you to add more weather stations</vt:lpstr>
      <vt:lpstr>I’d like to do my own downscaling</vt:lpstr>
      <vt:lpstr>I’d like to do my own downscaling</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Katharine Hayhoe</dc:creator>
  <cp:lastModifiedBy>Katharine Hayhoe</cp:lastModifiedBy>
  <cp:revision>12</cp:revision>
  <dcterms:created xsi:type="dcterms:W3CDTF">2017-03-06T03:17:32Z</dcterms:created>
  <dcterms:modified xsi:type="dcterms:W3CDTF">2017-03-07T21:26:33Z</dcterms:modified>
</cp:coreProperties>
</file>