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3" r:id="rId3"/>
    <p:sldId id="260" r:id="rId4"/>
    <p:sldId id="257" r:id="rId5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7" d="100"/>
          <a:sy n="37" d="100"/>
        </p:scale>
        <p:origin x="9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D5192-C0DF-4213-8EA9-B9FA7E229FF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597B9-AC37-4B79-B064-4B6BD57F9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8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D690F-7A1D-42B7-82AD-27A3F3540A3F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72CA9-0358-4BEF-B3A1-28413B37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1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xfrm>
            <a:off x="355600" y="708025"/>
            <a:ext cx="6299200" cy="35448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As I said, PREP doesn’t just deliver data, it will also allow users to contribute their own.</a:t>
            </a:r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en-US" dirty="0"/>
          </a:p>
          <a:p>
            <a:pPr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Users can find, upload, compare, combine, and visualize data relevant to them in one platform.</a:t>
            </a:r>
          </a:p>
        </p:txBody>
      </p:sp>
    </p:spTree>
    <p:extLst>
      <p:ext uri="{BB962C8B-B14F-4D97-AF65-F5344CB8AC3E}">
        <p14:creationId xmlns:p14="http://schemas.microsoft.com/office/powerpoint/2010/main" val="294912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3EF1-9D73-4278-9FDA-05429F8CF64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ACE5-80FA-4555-91C5-28FE68AF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9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3EF1-9D73-4278-9FDA-05429F8CF64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ACE5-80FA-4555-91C5-28FE68AF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1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3EF1-9D73-4278-9FDA-05429F8CF64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ACE5-80FA-4555-91C5-28FE68AF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42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2190751" y="1719263"/>
            <a:ext cx="7810500" cy="1743076"/>
          </a:xfrm>
          <a:prstGeom prst="rect">
            <a:avLst/>
          </a:prstGeom>
        </p:spPr>
        <p:txBody>
          <a:bodyPr lIns="38100" tIns="38100" rIns="38100" bIns="38100" anchor="b"/>
          <a:lstStyle>
            <a:lvl1pPr defTabSz="580415">
              <a:defRPr sz="5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Texto del título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2190751" y="3509964"/>
            <a:ext cx="7810500" cy="595313"/>
          </a:xfrm>
          <a:prstGeom prst="rect">
            <a:avLst/>
          </a:prstGeom>
        </p:spPr>
        <p:txBody>
          <a:bodyPr lIns="38100" tIns="38100" rIns="38100" bIns="38100" anchor="t"/>
          <a:lstStyle>
            <a:lvl1pPr marL="0" indent="0" algn="ctr" defTabSz="580415">
              <a:spcBef>
                <a:spcPts val="0"/>
              </a:spcBef>
              <a:buSzTx/>
              <a:buNone/>
              <a:defRPr sz="2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indent="114297" algn="ctr" defTabSz="580415">
              <a:spcBef>
                <a:spcPts val="0"/>
              </a:spcBef>
              <a:buSzTx/>
              <a:buNone/>
              <a:defRPr sz="21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indent="228594" algn="ctr" defTabSz="580415">
              <a:spcBef>
                <a:spcPts val="0"/>
              </a:spcBef>
              <a:buSzTx/>
              <a:buNone/>
              <a:defRPr sz="21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indent="342891" algn="ctr" defTabSz="580415">
              <a:spcBef>
                <a:spcPts val="0"/>
              </a:spcBef>
              <a:buSzTx/>
              <a:buNone/>
              <a:defRPr sz="21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indent="457189" algn="ctr" defTabSz="580415">
              <a:spcBef>
                <a:spcPts val="0"/>
              </a:spcBef>
              <a:buSzTx/>
              <a:buNone/>
              <a:defRPr sz="21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5993722" y="5762626"/>
            <a:ext cx="248466" cy="246221"/>
          </a:xfrm>
          <a:prstGeom prst="rect">
            <a:avLst/>
          </a:prstGeom>
        </p:spPr>
        <p:txBody>
          <a:bodyPr lIns="38100" tIns="38100" rIns="38100" bIns="38100"/>
          <a:lstStyle>
            <a:lvl1pPr defTabSz="580415">
              <a:defRPr sz="11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93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3EF1-9D73-4278-9FDA-05429F8CF64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ACE5-80FA-4555-91C5-28FE68AF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7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3EF1-9D73-4278-9FDA-05429F8CF64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ACE5-80FA-4555-91C5-28FE68AF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3EF1-9D73-4278-9FDA-05429F8CF64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ACE5-80FA-4555-91C5-28FE68AF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7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3EF1-9D73-4278-9FDA-05429F8CF64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ACE5-80FA-4555-91C5-28FE68AF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4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3EF1-9D73-4278-9FDA-05429F8CF64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ACE5-80FA-4555-91C5-28FE68AF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3EF1-9D73-4278-9FDA-05429F8CF64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ACE5-80FA-4555-91C5-28FE68AF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68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3EF1-9D73-4278-9FDA-05429F8CF64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ACE5-80FA-4555-91C5-28FE68AF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4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3EF1-9D73-4278-9FDA-05429F8CF64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CACE5-80FA-4555-91C5-28FE68AF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9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33EF1-9D73-4278-9FDA-05429F8CF641}" type="datetimeFigureOut">
              <a:rPr lang="en-US" smtClean="0"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CACE5-80FA-4555-91C5-28FE68AF1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3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2 – Dashboards </a:t>
            </a:r>
            <a:br>
              <a:rPr lang="en-US" dirty="0" smtClean="0"/>
            </a:br>
            <a:r>
              <a:rPr lang="en-US" dirty="0" smtClean="0"/>
              <a:t>Breakout groups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13423"/>
            <a:ext cx="9144000" cy="1655762"/>
          </a:xfrm>
        </p:spPr>
        <p:txBody>
          <a:bodyPr/>
          <a:lstStyle/>
          <a:p>
            <a:r>
              <a:rPr lang="en-US" dirty="0" smtClean="0"/>
              <a:t>Dashboards – tracking indicators for climate adaptation planning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Breakout group by sector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Agriculture</a:t>
            </a:r>
          </a:p>
          <a:p>
            <a:pPr marL="514350" indent="-514350">
              <a:buAutoNum type="arabicPeriod"/>
            </a:pPr>
            <a:r>
              <a:rPr lang="en-US" dirty="0" smtClean="0"/>
              <a:t>Health</a:t>
            </a:r>
          </a:p>
          <a:p>
            <a:pPr marL="514350" indent="-514350">
              <a:buAutoNum type="arabicPeriod"/>
            </a:pPr>
            <a:r>
              <a:rPr lang="en-US" dirty="0" smtClean="0"/>
              <a:t>Urban</a:t>
            </a:r>
          </a:p>
          <a:p>
            <a:pPr marL="514350" indent="-514350">
              <a:buAutoNum type="arabicPeriod"/>
            </a:pPr>
            <a:r>
              <a:rPr lang="en-US" dirty="0" smtClean="0"/>
              <a:t>Water (availability, flood,….. Maybe coastal)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Climate data experts – your choice…….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Would dashboards be useful to your efforts?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indicators would you want to track on a dashboard?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key data for resilience planning are difficult to get?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8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create.m4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3478" y="-5001"/>
            <a:ext cx="12185045" cy="727465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-37555" y="5829300"/>
            <a:ext cx="12267109" cy="1016000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5" hangingPunct="0">
              <a:defRPr sz="3200">
                <a:solidFill>
                  <a:srgbClr val="FFFFFF"/>
                </a:solidFill>
              </a:defRPr>
            </a:pPr>
            <a:endParaRPr sz="1600" kern="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1898096" y="5927846"/>
            <a:ext cx="8395808" cy="681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1" tIns="19051" rIns="19051" bIns="19051" anchor="b">
            <a:normAutofit lnSpcReduction="10000"/>
          </a:bodyPr>
          <a:lstStyle>
            <a:lvl1pPr defTabSz="684906">
              <a:defRPr sz="8614" spc="-43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913185" hangingPunct="0"/>
            <a:r>
              <a:rPr sz="4307" kern="0" spc="-573" dirty="0">
                <a:latin typeface="Arial"/>
                <a:cs typeface="Arial"/>
              </a:rPr>
              <a:t>Register your own data</a:t>
            </a:r>
          </a:p>
        </p:txBody>
      </p:sp>
    </p:spTree>
    <p:extLst>
      <p:ext uri="{BB962C8B-B14F-4D97-AF65-F5344CB8AC3E}">
        <p14:creationId xmlns:p14="http://schemas.microsoft.com/office/powerpoint/2010/main" val="524314416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12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15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112</Words>
  <Application>Microsoft Office PowerPoint</Application>
  <PresentationFormat>Widescreen</PresentationFormat>
  <Paragraphs>20</Paragraphs>
  <Slides>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Helvetica Light</vt:lpstr>
      <vt:lpstr>Helvetica Neue</vt:lpstr>
      <vt:lpstr>Helvetica Neue Light</vt:lpstr>
      <vt:lpstr>Office Theme</vt:lpstr>
      <vt:lpstr>Part 2 – Dashboards  Breakout groups</vt:lpstr>
      <vt:lpstr>Breakout group by sector </vt:lpstr>
      <vt:lpstr>Questions for discussion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2</dc:title>
  <dc:creator>Lauretta Burke</dc:creator>
  <cp:lastModifiedBy>Lauretta Burke</cp:lastModifiedBy>
  <cp:revision>4</cp:revision>
  <cp:lastPrinted>2017-03-02T23:08:13Z</cp:lastPrinted>
  <dcterms:created xsi:type="dcterms:W3CDTF">2017-03-02T22:56:16Z</dcterms:created>
  <dcterms:modified xsi:type="dcterms:W3CDTF">2017-03-08T15:26:27Z</dcterms:modified>
</cp:coreProperties>
</file>